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 Black"/>
      <p:bold r:id="rId20"/>
      <p:boldItalic r:id="rId21"/>
    </p:embeddedFont>
    <p:embeddedFont>
      <p:font typeface="Roboto Thin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Didact Gothic"/>
      <p:regular r:id="rId34"/>
    </p:embeddedFont>
    <p:embeddedFont>
      <p:font typeface="Proxima Nova Semibold"/>
      <p:regular r:id="rId35"/>
      <p:bold r:id="rId36"/>
      <p:boldItalic r:id="rId37"/>
    </p:embeddedFont>
    <p:embeddedFont>
      <p:font typeface="Roboto Light"/>
      <p:regular r:id="rId38"/>
      <p:bold r:id="rId39"/>
      <p:italic r:id="rId40"/>
      <p:boldItalic r:id="rId41"/>
    </p:embeddedFont>
    <p:embeddedFont>
      <p:font typeface="Bree Serif"/>
      <p:regular r:id="rId42"/>
    </p:embeddedFont>
    <p:embeddedFont>
      <p:font typeface="Roboto Mono Regula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20" Type="http://schemas.openxmlformats.org/officeDocument/2006/relationships/font" Target="fonts/RobotoBlack-bold.fntdata"/><Relationship Id="rId42" Type="http://schemas.openxmlformats.org/officeDocument/2006/relationships/font" Target="fonts/BreeSerif-regular.fntdata"/><Relationship Id="rId41" Type="http://schemas.openxmlformats.org/officeDocument/2006/relationships/font" Target="fonts/RobotoLight-boldItalic.fntdata"/><Relationship Id="rId22" Type="http://schemas.openxmlformats.org/officeDocument/2006/relationships/font" Target="fonts/RobotoThin-regular.fntdata"/><Relationship Id="rId44" Type="http://schemas.openxmlformats.org/officeDocument/2006/relationships/font" Target="fonts/RobotoMonoRegular-bold.fntdata"/><Relationship Id="rId21" Type="http://schemas.openxmlformats.org/officeDocument/2006/relationships/font" Target="fonts/RobotoBlack-boldItalic.fntdata"/><Relationship Id="rId43" Type="http://schemas.openxmlformats.org/officeDocument/2006/relationships/font" Target="fonts/RobotoMonoRegular-regular.fntdata"/><Relationship Id="rId24" Type="http://schemas.openxmlformats.org/officeDocument/2006/relationships/font" Target="fonts/RobotoThin-italic.fntdata"/><Relationship Id="rId46" Type="http://schemas.openxmlformats.org/officeDocument/2006/relationships/font" Target="fonts/RobotoMonoRegular-boldItalic.fntdata"/><Relationship Id="rId23" Type="http://schemas.openxmlformats.org/officeDocument/2006/relationships/font" Target="fonts/RobotoThin-bold.fntdata"/><Relationship Id="rId45" Type="http://schemas.openxmlformats.org/officeDocument/2006/relationships/font" Target="fonts/RobotoMonoRegula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DidactGothic-regular.fntdata"/><Relationship Id="rId15" Type="http://schemas.openxmlformats.org/officeDocument/2006/relationships/slide" Target="slides/slide9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Semibold-bold.fntdata"/><Relationship Id="rId17" Type="http://schemas.openxmlformats.org/officeDocument/2006/relationships/font" Target="fonts/Raleway-bold.fntdata"/><Relationship Id="rId39" Type="http://schemas.openxmlformats.org/officeDocument/2006/relationships/font" Target="fonts/RobotoLight-bold.fntdata"/><Relationship Id="rId16" Type="http://schemas.openxmlformats.org/officeDocument/2006/relationships/font" Target="fonts/Raleway-regular.fntdata"/><Relationship Id="rId38" Type="http://schemas.openxmlformats.org/officeDocument/2006/relationships/font" Target="fonts/RobotoLight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2c03d590d_0_18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2c03d590d_0_18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3d5d5863c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3d5d5863c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2c03d590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2c03d590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2c03d590d_0_9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2c03d590d_0_9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2c03d590d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2c03d590d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2c03d590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2c03d590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2c03d590d_0_9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2c03d590d_0_9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3d5d5863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3d5d5863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2c03d590d_0_10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2c03d590d_0_10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b="0"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b="0" sz="36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16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17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4" name="Google Shape;114;p17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17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b="0" sz="1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21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21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b="0"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40" name="Google Shape;140;p2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b="0" sz="90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b="0" sz="11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4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4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b="0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4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163" name="Google Shape;163;p26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b="0" sz="3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b="1" sz="28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gif"/><Relationship Id="rId10" Type="http://schemas.openxmlformats.org/officeDocument/2006/relationships/image" Target="../media/image2.gif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4.gif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8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arisarcos.github.io/JS-SHOPPING-WIZARD/" TargetMode="External"/><Relationship Id="rId4" Type="http://schemas.openxmlformats.org/officeDocument/2006/relationships/hyperlink" Target="https://github.com/ParisArcos/JS-SHOPPING-WIZARD/blob/master/assets/Demo.mp4" TargetMode="External"/><Relationship Id="rId5" Type="http://schemas.openxmlformats.org/officeDocument/2006/relationships/hyperlink" Target="https://github.com/ParisArcos/JS-SHOPPING-WIZAR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addyouremail@freepik.com" TargetMode="External"/><Relationship Id="rId4" Type="http://schemas.openxmlformats.org/officeDocument/2006/relationships/hyperlink" Target="mailto:addyouremail@freepik.com" TargetMode="External"/><Relationship Id="rId5" Type="http://schemas.openxmlformats.org/officeDocument/2006/relationships/hyperlink" Target="mailto:addyouremail@freepik.com" TargetMode="Externa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</a:t>
            </a:r>
            <a:endParaRPr/>
          </a:p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Arcos - Christian Herrero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Paúl Molano - Tam Tran - Pere Serra</a:t>
            </a: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2108849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3772950" y="1883243"/>
            <a:ext cx="11764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3905906" y="1883243"/>
            <a:ext cx="132956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4069408" y="1883243"/>
            <a:ext cx="116160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0" name="Google Shape;290;p31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91" name="Google Shape;291;p31"/>
          <p:cNvSpPr txBox="1"/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WE HAVE LEARNED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31"/>
          <p:cNvSpPr txBox="1"/>
          <p:nvPr>
            <p:ph idx="2" type="ctrTitle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ISSUES DETECTED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31"/>
          <p:cNvSpPr txBox="1"/>
          <p:nvPr>
            <p:ph idx="3" type="ctrTitle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FOLLOWED STEPS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94" name="Google Shape;294;p31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1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6" name="Google Shape;296;p31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933213" y="1994550"/>
            <a:ext cx="197329" cy="196282"/>
          </a:xfrm>
          <a:custGeom>
            <a:rect b="b" l="l" r="r" t="t"/>
            <a:pathLst>
              <a:path extrusionOk="0" h="85619" w="86076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299" name="Google Shape;299;p31"/>
          <p:cNvGrpSpPr/>
          <p:nvPr/>
        </p:nvGrpSpPr>
        <p:grpSpPr>
          <a:xfrm flipH="1" rot="10800000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300" name="Google Shape;300;p31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03" name="Google Shape;303;p31"/>
          <p:cNvGrpSpPr/>
          <p:nvPr/>
        </p:nvGrpSpPr>
        <p:grpSpPr>
          <a:xfrm>
            <a:off x="898731" y="3413525"/>
            <a:ext cx="265768" cy="163730"/>
            <a:chOff x="1319675" y="2389025"/>
            <a:chExt cx="2224000" cy="1370125"/>
          </a:xfrm>
        </p:grpSpPr>
        <p:sp>
          <p:nvSpPr>
            <p:cNvPr id="304" name="Google Shape;304;p31"/>
            <p:cNvSpPr/>
            <p:nvPr/>
          </p:nvSpPr>
          <p:spPr>
            <a:xfrm>
              <a:off x="1319675" y="2389025"/>
              <a:ext cx="1396475" cy="1369625"/>
            </a:xfrm>
            <a:custGeom>
              <a:rect b="b" l="l" r="r" t="t"/>
              <a:pathLst>
                <a:path extrusionOk="0" h="54785" w="55859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2902125" y="2587450"/>
              <a:ext cx="641550" cy="1171700"/>
            </a:xfrm>
            <a:custGeom>
              <a:rect b="b" l="l" r="r" t="t"/>
              <a:pathLst>
                <a:path extrusionOk="0" h="46868" w="25662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06" name="Google Shape;306;p31"/>
          <p:cNvSpPr/>
          <p:nvPr/>
        </p:nvSpPr>
        <p:spPr>
          <a:xfrm>
            <a:off x="4876837" y="2409598"/>
            <a:ext cx="2681532" cy="1732190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5005199" y="2541755"/>
            <a:ext cx="2424808" cy="1467860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4636011" y="4136703"/>
            <a:ext cx="3163178" cy="83900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5005199" y="2541755"/>
            <a:ext cx="2424808" cy="141083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5143716" y="2742556"/>
            <a:ext cx="1029417" cy="521069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5221240" y="2834061"/>
            <a:ext cx="297407" cy="297391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5500826" y="3535575"/>
            <a:ext cx="908690" cy="329163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5560559" y="3610549"/>
            <a:ext cx="679927" cy="53403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5560559" y="3710949"/>
            <a:ext cx="526154" cy="52128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5180573" y="3535575"/>
            <a:ext cx="322818" cy="329163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5242842" y="3644719"/>
            <a:ext cx="218729" cy="109463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5683836" y="3292847"/>
            <a:ext cx="704079" cy="155049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5683836" y="3100941"/>
            <a:ext cx="704079" cy="155064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6387899" y="3102216"/>
            <a:ext cx="155049" cy="155049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6579790" y="3182275"/>
            <a:ext cx="744746" cy="714234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6668745" y="3215322"/>
            <a:ext cx="728230" cy="623427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6905128" y="3364010"/>
            <a:ext cx="186835" cy="32804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6858115" y="1367491"/>
            <a:ext cx="1476741" cy="1959677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1"/>
          <p:cNvSpPr/>
          <p:nvPr/>
        </p:nvSpPr>
        <p:spPr>
          <a:xfrm>
            <a:off x="6976307" y="1511094"/>
            <a:ext cx="1241633" cy="1500907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7513876" y="3086960"/>
            <a:ext cx="185560" cy="159086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7577419" y="1730946"/>
            <a:ext cx="584612" cy="583352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7107204" y="1832622"/>
            <a:ext cx="432099" cy="43083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7225395" y="2240569"/>
            <a:ext cx="636710" cy="635450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/>
          <p:nvPr/>
        </p:nvSpPr>
        <p:spPr>
          <a:xfrm>
            <a:off x="1336225" y="39906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819925" y="39692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1" name="Google Shape;331;p31"/>
          <p:cNvSpPr txBox="1"/>
          <p:nvPr>
            <p:ph idx="2" type="ctrTitle"/>
          </p:nvPr>
        </p:nvSpPr>
        <p:spPr>
          <a:xfrm>
            <a:off x="1557931" y="41763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32" name="Google Shape;332;p31"/>
          <p:cNvGrpSpPr/>
          <p:nvPr/>
        </p:nvGrpSpPr>
        <p:grpSpPr>
          <a:xfrm>
            <a:off x="934370" y="4035774"/>
            <a:ext cx="185501" cy="270500"/>
            <a:chOff x="2070550" y="767325"/>
            <a:chExt cx="1106150" cy="1613000"/>
          </a:xfrm>
        </p:grpSpPr>
        <p:sp>
          <p:nvSpPr>
            <p:cNvPr id="333" name="Google Shape;333;p31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/>
        </p:nvSpPr>
        <p:spPr>
          <a:xfrm>
            <a:off x="510825" y="3338750"/>
            <a:ext cx="1606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We should choose some coding methodologies before start.</a:t>
            </a:r>
            <a:endParaRPr sz="9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 rotWithShape="1">
          <a:blip r:embed="rId3">
            <a:alphaModFix/>
          </a:blip>
          <a:srcRect b="16547" l="0" r="0" t="16540"/>
          <a:stretch/>
        </p:blipFill>
        <p:spPr>
          <a:xfrm>
            <a:off x="510820" y="1752489"/>
            <a:ext cx="1606719" cy="10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>
            <a:hlinkClick r:id="rId4"/>
          </p:cNvPr>
          <p:cNvSpPr txBox="1"/>
          <p:nvPr/>
        </p:nvSpPr>
        <p:spPr>
          <a:xfrm>
            <a:off x="678041" y="304022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12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2">
            <a:hlinkClick r:id="rId5"/>
          </p:cNvPr>
          <p:cNvSpPr txBox="1"/>
          <p:nvPr/>
        </p:nvSpPr>
        <p:spPr>
          <a:xfrm>
            <a:off x="2289219" y="304022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Lesson 2</a:t>
            </a:r>
            <a:endParaRPr sz="12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2">
            <a:hlinkClick r:id="rId6"/>
          </p:cNvPr>
          <p:cNvSpPr txBox="1"/>
          <p:nvPr/>
        </p:nvSpPr>
        <p:spPr>
          <a:xfrm>
            <a:off x="3900404" y="304022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Lesson 3</a:t>
            </a:r>
            <a:endParaRPr sz="12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2">
            <a:hlinkClick r:id="rId7"/>
          </p:cNvPr>
          <p:cNvSpPr txBox="1"/>
          <p:nvPr/>
        </p:nvSpPr>
        <p:spPr>
          <a:xfrm>
            <a:off x="5511563" y="304022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Lesson 4</a:t>
            </a:r>
            <a:endParaRPr sz="12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55077" y="1474700"/>
            <a:ext cx="1340595" cy="134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 rotWithShape="1">
          <a:blip r:embed="rId9">
            <a:alphaModFix/>
          </a:blip>
          <a:srcRect b="8854" l="4194" r="4213" t="11228"/>
          <a:stretch/>
        </p:blipFill>
        <p:spPr>
          <a:xfrm>
            <a:off x="3774275" y="1596362"/>
            <a:ext cx="1448304" cy="126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 rotWithShape="1">
          <a:blip r:embed="rId10">
            <a:alphaModFix/>
          </a:blip>
          <a:srcRect b="11945" l="0" r="0" t="6567"/>
          <a:stretch/>
        </p:blipFill>
        <p:spPr>
          <a:xfrm>
            <a:off x="5347337" y="1645377"/>
            <a:ext cx="1448284" cy="118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 rotWithShape="1">
          <a:blip r:embed="rId11">
            <a:alphaModFix/>
          </a:blip>
          <a:srcRect b="17967" l="0" r="0" t="11708"/>
          <a:stretch/>
        </p:blipFill>
        <p:spPr>
          <a:xfrm>
            <a:off x="6836257" y="1587753"/>
            <a:ext cx="1796923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>
            <a:hlinkClick r:id="rId12"/>
          </p:cNvPr>
          <p:cNvSpPr txBox="1"/>
          <p:nvPr/>
        </p:nvSpPr>
        <p:spPr>
          <a:xfrm>
            <a:off x="7122738" y="304022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Lesson 5</a:t>
            </a:r>
            <a:endParaRPr sz="12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2121975" y="3338750"/>
            <a:ext cx="1606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Validate forms using Javascript.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3695025" y="3338750"/>
            <a:ext cx="1606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Kanban is useful when the project start to grow.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5268075" y="3338750"/>
            <a:ext cx="1606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We learned to code </a:t>
            </a:r>
            <a:r>
              <a:rPr b="1" lang="en" sz="10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as a team </a:t>
            </a:r>
            <a:r>
              <a:rPr lang="en" sz="10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with good communication, and </a:t>
            </a:r>
            <a:r>
              <a:rPr lang="en" sz="1000" u="sng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support any fellow </a:t>
            </a:r>
            <a:r>
              <a:rPr lang="en" sz="10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members who need extra support.</a:t>
            </a:r>
            <a:endParaRPr sz="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6931313" y="3338750"/>
            <a:ext cx="16068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Cooperation and group problem solving to find new solutions.</a:t>
            </a:r>
            <a:r>
              <a:rPr lang="en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Members who have any issues can count on other members to solve it.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2"/>
          <p:cNvSpPr txBox="1"/>
          <p:nvPr>
            <p:ph idx="6" type="ctrTitle"/>
          </p:nvPr>
        </p:nvSpPr>
        <p:spPr>
          <a:xfrm>
            <a:off x="235500" y="5683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LEARNED</a:t>
            </a:r>
            <a:endParaRPr/>
          </a:p>
        </p:txBody>
      </p:sp>
      <p:cxnSp>
        <p:nvCxnSpPr>
          <p:cNvPr id="356" name="Google Shape;356;p32"/>
          <p:cNvCxnSpPr/>
          <p:nvPr/>
        </p:nvCxnSpPr>
        <p:spPr>
          <a:xfrm>
            <a:off x="235500" y="11155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FOLLOWED STEPS</a:t>
            </a:r>
            <a:endParaRPr/>
          </a:p>
        </p:txBody>
      </p:sp>
      <p:sp>
        <p:nvSpPr>
          <p:cNvPr id="362" name="Google Shape;362;p3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</a:t>
            </a:r>
            <a:r>
              <a:rPr lang="en"/>
              <a:t>e shared all our files and plan how propose how to make the transition of each section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3" name="Google Shape;363;p33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4" name="Google Shape;364;p33"/>
          <p:cNvSpPr txBox="1"/>
          <p:nvPr>
            <p:ph idx="3" type="subTitle"/>
          </p:nvPr>
        </p:nvSpPr>
        <p:spPr>
          <a:xfrm>
            <a:off x="6411225" y="31990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Cooperation and group problem solving to find new solutions</a:t>
            </a:r>
            <a:endParaRPr/>
          </a:p>
        </p:txBody>
      </p:sp>
      <p:sp>
        <p:nvSpPr>
          <p:cNvPr id="365" name="Google Shape;365;p33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6" name="Google Shape;366;p3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console.log as a tool to debug errors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7" name="Google Shape;367;p33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8" name="Google Shape;368;p3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analyze together the requirements to plan the project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0" name="Google Shape;370;p3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reate a repository in github to be able to synchronize the work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1" name="Google Shape;371;p33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2" name="Google Shape;372;p3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assign a part of the project to each one and help each other if necessary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3" name="Google Shape;373;p33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the project</a:t>
            </a:r>
            <a:endParaRPr/>
          </a:p>
        </p:txBody>
      </p:sp>
      <p:sp>
        <p:nvSpPr>
          <p:cNvPr id="375" name="Google Shape;375;p3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remote repository</a:t>
            </a:r>
            <a:endParaRPr/>
          </a:p>
        </p:txBody>
      </p:sp>
      <p:sp>
        <p:nvSpPr>
          <p:cNvPr id="376" name="Google Shape;376;p3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Distribute the work</a:t>
            </a:r>
            <a:endParaRPr/>
          </a:p>
        </p:txBody>
      </p:sp>
      <p:sp>
        <p:nvSpPr>
          <p:cNvPr id="377" name="Google Shape;377;p3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Share the work</a:t>
            </a:r>
            <a:endParaRPr/>
          </a:p>
        </p:txBody>
      </p:sp>
      <p:sp>
        <p:nvSpPr>
          <p:cNvPr id="378" name="Google Shape;378;p33"/>
          <p:cNvSpPr txBox="1"/>
          <p:nvPr>
            <p:ph idx="20" type="ctrTitle"/>
          </p:nvPr>
        </p:nvSpPr>
        <p:spPr>
          <a:xfrm>
            <a:off x="6424513" y="31273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together in the integration</a:t>
            </a:r>
            <a:endParaRPr/>
          </a:p>
        </p:txBody>
      </p:sp>
      <p:sp>
        <p:nvSpPr>
          <p:cNvPr id="379" name="Google Shape;379;p3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Fix bugs</a:t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3597855" y="38351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382" name="Google Shape;382;p33"/>
            <p:cNvSpPr/>
            <p:nvPr/>
          </p:nvSpPr>
          <p:spPr>
            <a:xfrm>
              <a:off x="6355100" y="4405488"/>
              <a:ext cx="87300" cy="116625"/>
            </a:xfrm>
            <a:custGeom>
              <a:rect b="b" l="l" r="r" t="t"/>
              <a:pathLst>
                <a:path extrusionOk="0" h="4665" w="3492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6514125" y="4593038"/>
              <a:ext cx="119900" cy="87550"/>
            </a:xfrm>
            <a:custGeom>
              <a:rect b="b" l="l" r="r" t="t"/>
              <a:pathLst>
                <a:path extrusionOk="0" h="3502" w="4796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6330650" y="4455438"/>
              <a:ext cx="258525" cy="246400"/>
            </a:xfrm>
            <a:custGeom>
              <a:rect b="b" l="l" r="r" t="t"/>
              <a:pathLst>
                <a:path extrusionOk="0" h="9856" w="10341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6226275" y="4198463"/>
              <a:ext cx="243025" cy="181575"/>
            </a:xfrm>
            <a:custGeom>
              <a:rect b="b" l="l" r="r" t="t"/>
              <a:pathLst>
                <a:path extrusionOk="0" h="7263" w="9721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6656850" y="4568588"/>
              <a:ext cx="188400" cy="237400"/>
            </a:xfrm>
            <a:custGeom>
              <a:rect b="b" l="l" r="r" t="t"/>
              <a:pathLst>
                <a:path extrusionOk="0" h="9496" w="7536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6718825" y="4152263"/>
              <a:ext cx="172100" cy="156800"/>
            </a:xfrm>
            <a:custGeom>
              <a:rect b="b" l="l" r="r" t="t"/>
              <a:pathLst>
                <a:path extrusionOk="0" h="6272" w="6884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6906375" y="3911538"/>
              <a:ext cx="220225" cy="216700"/>
            </a:xfrm>
            <a:custGeom>
              <a:rect b="b" l="l" r="r" t="t"/>
              <a:pathLst>
                <a:path extrusionOk="0" h="8668" w="8809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6429325" y="3953688"/>
              <a:ext cx="655675" cy="654050"/>
            </a:xfrm>
            <a:custGeom>
              <a:rect b="b" l="l" r="r" t="t"/>
              <a:pathLst>
                <a:path extrusionOk="0" h="26162" w="26227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3"/>
          <p:cNvSpPr/>
          <p:nvPr/>
        </p:nvSpPr>
        <p:spPr>
          <a:xfrm>
            <a:off x="3597844" y="2922788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392" name="Google Shape;392;p33"/>
            <p:cNvSpPr/>
            <p:nvPr/>
          </p:nvSpPr>
          <p:spPr>
            <a:xfrm>
              <a:off x="5858475" y="2553488"/>
              <a:ext cx="150900" cy="150900"/>
            </a:xfrm>
            <a:custGeom>
              <a:rect b="b" l="l" r="r" t="t"/>
              <a:pathLst>
                <a:path extrusionOk="0" h="6036" w="6036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000" y="2732888"/>
              <a:ext cx="244675" cy="425725"/>
            </a:xfrm>
            <a:custGeom>
              <a:rect b="b" l="l" r="r" t="t"/>
              <a:pathLst>
                <a:path extrusionOk="0" h="17029" w="9787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6384475" y="2553488"/>
              <a:ext cx="150875" cy="150900"/>
            </a:xfrm>
            <a:custGeom>
              <a:rect b="b" l="l" r="r" t="t"/>
              <a:pathLst>
                <a:path extrusionOk="0" h="6036" w="6035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6337975" y="2732088"/>
              <a:ext cx="243875" cy="425700"/>
            </a:xfrm>
            <a:custGeom>
              <a:rect b="b" l="l" r="r" t="t"/>
              <a:pathLst>
                <a:path extrusionOk="0" h="17028" w="9755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6057450" y="2834013"/>
              <a:ext cx="279750" cy="486875"/>
            </a:xfrm>
            <a:custGeom>
              <a:rect b="b" l="l" r="r" t="t"/>
              <a:pathLst>
                <a:path extrusionOk="0" h="19475" w="1119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6108825" y="2627688"/>
              <a:ext cx="175375" cy="175375"/>
            </a:xfrm>
            <a:custGeom>
              <a:rect b="b" l="l" r="r" t="t"/>
              <a:pathLst>
                <a:path extrusionOk="0" h="7015" w="7015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33"/>
          <p:cNvSpPr/>
          <p:nvPr/>
        </p:nvSpPr>
        <p:spPr>
          <a:xfrm>
            <a:off x="5109480" y="3832541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/>
          <p:nvPr/>
        </p:nvSpPr>
        <p:spPr>
          <a:xfrm>
            <a:off x="5087875" y="2087844"/>
            <a:ext cx="476178" cy="282154"/>
          </a:xfrm>
          <a:custGeom>
            <a:rect b="b" l="l" r="r" t="t"/>
            <a:pathLst>
              <a:path extrusionOk="0" h="31023" w="52356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400" name="Google Shape;400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&amp; COLORS</a:t>
            </a:r>
            <a:endParaRPr/>
          </a:p>
        </p:txBody>
      </p:sp>
      <p:cxnSp>
        <p:nvCxnSpPr>
          <p:cNvPr id="406" name="Google Shape;406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34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Roboto</a:t>
            </a:r>
            <a:endParaRPr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(https://fonts.google.com/specimen/Roboto)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8" name="Google Shape;408;p34"/>
          <p:cNvGrpSpPr/>
          <p:nvPr/>
        </p:nvGrpSpPr>
        <p:grpSpPr>
          <a:xfrm>
            <a:off x="3177913" y="3550879"/>
            <a:ext cx="760615" cy="724862"/>
            <a:chOff x="2072503" y="3521476"/>
            <a:chExt cx="791400" cy="754200"/>
          </a:xfrm>
        </p:grpSpPr>
        <p:sp>
          <p:nvSpPr>
            <p:cNvPr id="409" name="Google Shape;409;p34"/>
            <p:cNvSpPr/>
            <p:nvPr/>
          </p:nvSpPr>
          <p:spPr>
            <a:xfrm>
              <a:off x="2072503" y="3521476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80808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 u="sng">
                <a:solidFill>
                  <a:srgbClr val="434343"/>
                </a:solidFill>
              </a:endParaRPr>
            </a:p>
          </p:txBody>
        </p:sp>
        <p:sp>
          <p:nvSpPr>
            <p:cNvPr id="410" name="Google Shape;410;p34"/>
            <p:cNvSpPr txBox="1"/>
            <p:nvPr/>
          </p:nvSpPr>
          <p:spPr>
            <a:xfrm>
              <a:off x="2072503" y="3678514"/>
              <a:ext cx="791400" cy="440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#808080</a:t>
              </a:r>
              <a:endParaRPr sz="9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411" name="Google Shape;411;p34"/>
          <p:cNvGrpSpPr/>
          <p:nvPr/>
        </p:nvGrpSpPr>
        <p:grpSpPr>
          <a:xfrm>
            <a:off x="4198448" y="3550879"/>
            <a:ext cx="760615" cy="724862"/>
            <a:chOff x="3134343" y="3521476"/>
            <a:chExt cx="791400" cy="754200"/>
          </a:xfrm>
        </p:grpSpPr>
        <p:sp>
          <p:nvSpPr>
            <p:cNvPr id="412" name="Google Shape;412;p34"/>
            <p:cNvSpPr/>
            <p:nvPr/>
          </p:nvSpPr>
          <p:spPr>
            <a:xfrm>
              <a:off x="3134343" y="3521476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3" name="Google Shape;413;p34"/>
            <p:cNvSpPr txBox="1"/>
            <p:nvPr/>
          </p:nvSpPr>
          <p:spPr>
            <a:xfrm>
              <a:off x="3140610" y="3678506"/>
              <a:ext cx="776700" cy="44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#fff</a:t>
              </a:r>
              <a:endParaRPr sz="9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5205473" y="3550879"/>
            <a:ext cx="760615" cy="724862"/>
            <a:chOff x="3134343" y="3521476"/>
            <a:chExt cx="791400" cy="754200"/>
          </a:xfrm>
        </p:grpSpPr>
        <p:sp>
          <p:nvSpPr>
            <p:cNvPr id="415" name="Google Shape;415;p34"/>
            <p:cNvSpPr/>
            <p:nvPr/>
          </p:nvSpPr>
          <p:spPr>
            <a:xfrm>
              <a:off x="3134343" y="3521476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6" name="Google Shape;416;p34"/>
            <p:cNvSpPr txBox="1"/>
            <p:nvPr/>
          </p:nvSpPr>
          <p:spPr>
            <a:xfrm>
              <a:off x="3134343" y="3678514"/>
              <a:ext cx="791400" cy="44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#000</a:t>
              </a:r>
              <a:endParaRPr sz="9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DETECTED</a:t>
            </a:r>
            <a:endParaRPr/>
          </a:p>
        </p:txBody>
      </p:sp>
      <p:sp>
        <p:nvSpPr>
          <p:cNvPr id="422" name="Google Shape;422;p35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didn’t define a design template with elements, colors, etc.</a:t>
            </a:r>
            <a:endParaRPr sz="900"/>
          </a:p>
        </p:txBody>
      </p:sp>
      <p:sp>
        <p:nvSpPr>
          <p:cNvPr id="423" name="Google Shape;423;p35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project is limited to the minimum required at the beginning. Would take time to increase the size of the shop.</a:t>
            </a:r>
            <a:endParaRPr/>
          </a:p>
        </p:txBody>
      </p:sp>
      <p:sp>
        <p:nvSpPr>
          <p:cNvPr id="424" name="Google Shape;424;p35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didn’t use any pattern to name the vars, classes, elements, etc.</a:t>
            </a:r>
            <a:endParaRPr/>
          </a:p>
        </p:txBody>
      </p:sp>
      <p:sp>
        <p:nvSpPr>
          <p:cNvPr id="425" name="Google Shape;425;p35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DESIGN</a:t>
            </a:r>
            <a:endParaRPr sz="900"/>
          </a:p>
        </p:txBody>
      </p:sp>
      <p:sp>
        <p:nvSpPr>
          <p:cNvPr id="426" name="Google Shape;426;p35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SCALABILITY</a:t>
            </a:r>
            <a:endParaRPr sz="900"/>
          </a:p>
        </p:txBody>
      </p:sp>
      <p:sp>
        <p:nvSpPr>
          <p:cNvPr id="427" name="Google Shape;427;p35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METHODOLOGY</a:t>
            </a:r>
            <a:endParaRPr sz="900"/>
          </a:p>
        </p:txBody>
      </p:sp>
      <p:sp>
        <p:nvSpPr>
          <p:cNvPr id="428" name="Google Shape;428;p35"/>
          <p:cNvSpPr/>
          <p:nvPr/>
        </p:nvSpPr>
        <p:spPr>
          <a:xfrm>
            <a:off x="1916500" y="3140312"/>
            <a:ext cx="1432353" cy="275589"/>
          </a:xfrm>
          <a:custGeom>
            <a:rect b="b" l="l" r="r" t="t"/>
            <a:pathLst>
              <a:path extrusionOk="0" h="14659" w="76189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5"/>
          <p:cNvSpPr/>
          <p:nvPr/>
        </p:nvSpPr>
        <p:spPr>
          <a:xfrm>
            <a:off x="2118344" y="1879988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5"/>
          <p:cNvSpPr/>
          <p:nvPr/>
        </p:nvSpPr>
        <p:spPr>
          <a:xfrm>
            <a:off x="2613395" y="2264371"/>
            <a:ext cx="40082" cy="916068"/>
          </a:xfrm>
          <a:custGeom>
            <a:rect b="b" l="l" r="r" t="t"/>
            <a:pathLst>
              <a:path extrusionOk="0" h="48727" w="2132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5"/>
          <p:cNvSpPr/>
          <p:nvPr/>
        </p:nvSpPr>
        <p:spPr>
          <a:xfrm>
            <a:off x="2268942" y="2012352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5"/>
          <p:cNvSpPr/>
          <p:nvPr/>
        </p:nvSpPr>
        <p:spPr>
          <a:xfrm>
            <a:off x="2177636" y="1992067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4057680" y="1879988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5"/>
          <p:cNvSpPr/>
          <p:nvPr/>
        </p:nvSpPr>
        <p:spPr>
          <a:xfrm>
            <a:off x="3855009" y="3140312"/>
            <a:ext cx="1433970" cy="275589"/>
          </a:xfrm>
          <a:custGeom>
            <a:rect b="b" l="l" r="r" t="t"/>
            <a:pathLst>
              <a:path extrusionOk="0" h="14659" w="76275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5"/>
          <p:cNvSpPr/>
          <p:nvPr/>
        </p:nvSpPr>
        <p:spPr>
          <a:xfrm>
            <a:off x="4551923" y="2264371"/>
            <a:ext cx="40082" cy="916068"/>
          </a:xfrm>
          <a:custGeom>
            <a:rect b="b" l="l" r="r" t="t"/>
            <a:pathLst>
              <a:path extrusionOk="0" h="48727" w="2132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4207470" y="2012389"/>
            <a:ext cx="727410" cy="641005"/>
          </a:xfrm>
          <a:custGeom>
            <a:rect b="b" l="l" r="r" t="t"/>
            <a:pathLst>
              <a:path extrusionOk="0" h="34096" w="38692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>
            <a:off x="4116163" y="1992067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"/>
          <p:cNvSpPr/>
          <p:nvPr/>
        </p:nvSpPr>
        <p:spPr>
          <a:xfrm>
            <a:off x="5793536" y="3140312"/>
            <a:ext cx="1433970" cy="275589"/>
          </a:xfrm>
          <a:custGeom>
            <a:rect b="b" l="l" r="r" t="t"/>
            <a:pathLst>
              <a:path extrusionOk="0" h="14659" w="76275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5990605" y="1879988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>
            <a:off x="6490450" y="2264371"/>
            <a:ext cx="40063" cy="916068"/>
          </a:xfrm>
          <a:custGeom>
            <a:rect b="b" l="l" r="r" t="t"/>
            <a:pathLst>
              <a:path extrusionOk="0" h="48727" w="2131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/>
          <p:nvPr/>
        </p:nvSpPr>
        <p:spPr>
          <a:xfrm>
            <a:off x="6147595" y="2012389"/>
            <a:ext cx="725812" cy="641005"/>
          </a:xfrm>
          <a:custGeom>
            <a:rect b="b" l="l" r="r" t="t"/>
            <a:pathLst>
              <a:path extrusionOk="0" h="34096" w="38607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5"/>
          <p:cNvSpPr/>
          <p:nvPr/>
        </p:nvSpPr>
        <p:spPr>
          <a:xfrm>
            <a:off x="6056289" y="1992067"/>
            <a:ext cx="794695" cy="682102"/>
          </a:xfrm>
          <a:custGeom>
            <a:rect b="b" l="l" r="r" t="t"/>
            <a:pathLst>
              <a:path extrusionOk="0" h="36282" w="42271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5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444" name="Google Shape;444;p35"/>
            <p:cNvSpPr/>
            <p:nvPr/>
          </p:nvSpPr>
          <p:spPr>
            <a:xfrm>
              <a:off x="1190625" y="1515525"/>
              <a:ext cx="1645000" cy="2151125"/>
            </a:xfrm>
            <a:custGeom>
              <a:rect b="b" l="l" r="r" t="t"/>
              <a:pathLst>
                <a:path extrusionOk="0" h="86045" w="6580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65625" y="238125"/>
              <a:ext cx="2005325" cy="2148975"/>
            </a:xfrm>
            <a:custGeom>
              <a:rect b="b" l="l" r="r" t="t"/>
              <a:pathLst>
                <a:path extrusionOk="0" h="85959" w="80213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4772975" y="2037400"/>
              <a:ext cx="1643700" cy="2149150"/>
            </a:xfrm>
            <a:custGeom>
              <a:rect b="b" l="l" r="r" t="t"/>
              <a:pathLst>
                <a:path extrusionOk="0" h="85966" w="65748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3595225" y="300300"/>
              <a:ext cx="2493600" cy="1326850"/>
            </a:xfrm>
            <a:custGeom>
              <a:rect b="b" l="l" r="r" t="t"/>
              <a:pathLst>
                <a:path extrusionOk="0" h="53074" w="99744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1519350" y="4075125"/>
              <a:ext cx="2490100" cy="1326425"/>
            </a:xfrm>
            <a:custGeom>
              <a:rect b="b" l="l" r="r" t="t"/>
              <a:pathLst>
                <a:path extrusionOk="0" h="53057" w="99604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3733275" y="3314750"/>
              <a:ext cx="2008825" cy="2149425"/>
            </a:xfrm>
            <a:custGeom>
              <a:rect b="b" l="l" r="r" t="t"/>
              <a:pathLst>
                <a:path extrusionOk="0" h="85977" w="80353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35"/>
          <p:cNvGrpSpPr/>
          <p:nvPr/>
        </p:nvGrpSpPr>
        <p:grpSpPr>
          <a:xfrm>
            <a:off x="4409906" y="2192159"/>
            <a:ext cx="317750" cy="317849"/>
            <a:chOff x="1191425" y="238125"/>
            <a:chExt cx="5217575" cy="5219200"/>
          </a:xfrm>
        </p:grpSpPr>
        <p:sp>
          <p:nvSpPr>
            <p:cNvPr id="451" name="Google Shape;451;p35"/>
            <p:cNvSpPr/>
            <p:nvPr/>
          </p:nvSpPr>
          <p:spPr>
            <a:xfrm>
              <a:off x="1191425" y="3001025"/>
              <a:ext cx="2474250" cy="2456300"/>
            </a:xfrm>
            <a:custGeom>
              <a:rect b="b" l="l" r="r" t="t"/>
              <a:pathLst>
                <a:path extrusionOk="0" h="98252" w="9897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3972275" y="3001025"/>
              <a:ext cx="2436725" cy="2453850"/>
            </a:xfrm>
            <a:custGeom>
              <a:rect b="b" l="l" r="r" t="t"/>
              <a:pathLst>
                <a:path extrusionOk="0" h="98154" w="97469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91425" y="238125"/>
              <a:ext cx="2474250" cy="2456300"/>
            </a:xfrm>
            <a:custGeom>
              <a:rect b="b" l="l" r="r" t="t"/>
              <a:pathLst>
                <a:path extrusionOk="0" h="98252" w="9897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3972275" y="240550"/>
              <a:ext cx="2436725" cy="2453875"/>
            </a:xfrm>
            <a:custGeom>
              <a:rect b="b" l="l" r="r" t="t"/>
              <a:pathLst>
                <a:path extrusionOk="0" h="98155" w="97469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054850" y="2520700"/>
              <a:ext cx="680950" cy="715200"/>
            </a:xfrm>
            <a:custGeom>
              <a:rect b="b" l="l" r="r" t="t"/>
              <a:pathLst>
                <a:path extrusionOk="0" h="28608" w="27238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3818950" y="2520700"/>
              <a:ext cx="776375" cy="698900"/>
            </a:xfrm>
            <a:custGeom>
              <a:rect b="b" l="l" r="r" t="t"/>
              <a:pathLst>
                <a:path extrusionOk="0" h="27956" w="31055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5"/>
          <p:cNvSpPr/>
          <p:nvPr/>
        </p:nvSpPr>
        <p:spPr>
          <a:xfrm>
            <a:off x="6363675" y="2174113"/>
            <a:ext cx="317516" cy="317516"/>
          </a:xfrm>
          <a:custGeom>
            <a:rect b="b" l="l" r="r" t="t"/>
            <a:pathLst>
              <a:path extrusionOk="0" h="187325" w="187325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464" name="Google Shape;464;p36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AutoNum type="arabicPeriod"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 to website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AutoNum type="arabicPeriod"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Watch the video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Roboto"/>
              <a:buAutoNum type="arabicPeriod"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 to the repository</a:t>
            </a:r>
            <a:endParaRPr/>
          </a:p>
        </p:txBody>
      </p:sp>
      <p:cxnSp>
        <p:nvCxnSpPr>
          <p:cNvPr id="465" name="Google Shape;465;p3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6"/>
          <p:cNvSpPr/>
          <p:nvPr/>
        </p:nvSpPr>
        <p:spPr>
          <a:xfrm>
            <a:off x="1953596" y="1830067"/>
            <a:ext cx="1094271" cy="2041506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2056879" y="1992173"/>
            <a:ext cx="887043" cy="1628410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2396132" y="3661112"/>
            <a:ext cx="182624" cy="156421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2392035" y="1893688"/>
            <a:ext cx="217496" cy="35574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2251814" y="3281499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2326365" y="3384094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chemeClr val="accent1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2327052" y="3444293"/>
            <a:ext cx="29430" cy="30103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chemeClr val="accent1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2411185" y="3474385"/>
            <a:ext cx="409673" cy="14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chemeClr val="accent1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/>
          <p:nvPr/>
        </p:nvSpPr>
        <p:spPr>
          <a:xfrm>
            <a:off x="2848263" y="3444293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/>
          <p:nvPr/>
        </p:nvSpPr>
        <p:spPr>
          <a:xfrm>
            <a:off x="2878356" y="3081768"/>
            <a:ext cx="14" cy="307090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2878356" y="3024319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/>
          <p:nvPr/>
        </p:nvSpPr>
        <p:spPr>
          <a:xfrm>
            <a:off x="2970695" y="3024319"/>
            <a:ext cx="341962" cy="14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chemeClr val="accent1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6"/>
          <p:cNvSpPr/>
          <p:nvPr/>
        </p:nvSpPr>
        <p:spPr>
          <a:xfrm>
            <a:off x="3344151" y="3024319"/>
            <a:ext cx="29416" cy="29416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chemeClr val="accent1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3373557" y="3107076"/>
            <a:ext cx="14" cy="292053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chemeClr val="accent1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3373557" y="3425816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/>
          <p:nvPr/>
        </p:nvSpPr>
        <p:spPr>
          <a:xfrm>
            <a:off x="1673154" y="2077680"/>
            <a:ext cx="29430" cy="14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1736762" y="2077680"/>
            <a:ext cx="50625" cy="14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/>
          <p:nvPr/>
        </p:nvSpPr>
        <p:spPr>
          <a:xfrm>
            <a:off x="1804480" y="2077680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/>
          <p:nvPr/>
        </p:nvSpPr>
        <p:spPr>
          <a:xfrm>
            <a:off x="1833900" y="2169332"/>
            <a:ext cx="14" cy="464394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>
            <a:off x="1834573" y="2665217"/>
            <a:ext cx="29430" cy="30117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1923504" y="2695323"/>
            <a:ext cx="681189" cy="14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2634164" y="2695323"/>
            <a:ext cx="30103" cy="14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6"/>
          <p:cNvSpPr/>
          <p:nvPr/>
        </p:nvSpPr>
        <p:spPr>
          <a:xfrm>
            <a:off x="2608856" y="2648129"/>
            <a:ext cx="119697" cy="102934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>
            <a:off x="1611594" y="3639226"/>
            <a:ext cx="30103" cy="14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6"/>
          <p:cNvSpPr/>
          <p:nvPr/>
        </p:nvSpPr>
        <p:spPr>
          <a:xfrm>
            <a:off x="1724458" y="3609808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/>
          <p:nvPr/>
        </p:nvSpPr>
        <p:spPr>
          <a:xfrm>
            <a:off x="1754551" y="3238402"/>
            <a:ext cx="14" cy="313935"/>
          </a:xfrm>
          <a:custGeom>
            <a:rect b="b" l="l" r="r" t="t"/>
            <a:pathLst>
              <a:path extrusionOk="0" fill="none" h="22380" w="1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/>
          <p:nvPr/>
        </p:nvSpPr>
        <p:spPr>
          <a:xfrm>
            <a:off x="1754551" y="3179578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6"/>
          <p:cNvSpPr/>
          <p:nvPr/>
        </p:nvSpPr>
        <p:spPr>
          <a:xfrm>
            <a:off x="1840732" y="3179578"/>
            <a:ext cx="871318" cy="14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6"/>
          <p:cNvSpPr/>
          <p:nvPr/>
        </p:nvSpPr>
        <p:spPr>
          <a:xfrm>
            <a:off x="2740183" y="3179578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6"/>
          <p:cNvSpPr/>
          <p:nvPr/>
        </p:nvSpPr>
        <p:spPr>
          <a:xfrm>
            <a:off x="2770275" y="3289706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6"/>
          <p:cNvSpPr/>
          <p:nvPr/>
        </p:nvSpPr>
        <p:spPr>
          <a:xfrm>
            <a:off x="2699147" y="3284235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6"/>
          <p:cNvSpPr/>
          <p:nvPr/>
        </p:nvSpPr>
        <p:spPr>
          <a:xfrm>
            <a:off x="2526098" y="3007905"/>
            <a:ext cx="14" cy="29416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6"/>
          <p:cNvSpPr/>
          <p:nvPr/>
        </p:nvSpPr>
        <p:spPr>
          <a:xfrm>
            <a:off x="2526098" y="2548944"/>
            <a:ext cx="14" cy="404890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6"/>
          <p:cNvSpPr/>
          <p:nvPr/>
        </p:nvSpPr>
        <p:spPr>
          <a:xfrm>
            <a:off x="2526785" y="2492168"/>
            <a:ext cx="29416" cy="30117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6"/>
          <p:cNvSpPr/>
          <p:nvPr/>
        </p:nvSpPr>
        <p:spPr>
          <a:xfrm>
            <a:off x="2615014" y="2492168"/>
            <a:ext cx="904830" cy="14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6"/>
          <p:cNvSpPr/>
          <p:nvPr/>
        </p:nvSpPr>
        <p:spPr>
          <a:xfrm>
            <a:off x="3549342" y="2462076"/>
            <a:ext cx="30117" cy="30103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6"/>
          <p:cNvSpPr/>
          <p:nvPr/>
        </p:nvSpPr>
        <p:spPr>
          <a:xfrm>
            <a:off x="3579448" y="2350587"/>
            <a:ext cx="14" cy="67037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3579448" y="2297922"/>
            <a:ext cx="14" cy="30103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>
            <a:off x="2473432" y="3007217"/>
            <a:ext cx="103284" cy="103284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lt1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>
            <a:off x="2811324" y="1640604"/>
            <a:ext cx="14" cy="30103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>
            <a:off x="2811324" y="1728160"/>
            <a:ext cx="14" cy="547143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>
            <a:off x="2781905" y="2304754"/>
            <a:ext cx="30103" cy="29430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6"/>
          <p:cNvSpPr/>
          <p:nvPr/>
        </p:nvSpPr>
        <p:spPr>
          <a:xfrm>
            <a:off x="2296272" y="2334173"/>
            <a:ext cx="428147" cy="14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6"/>
          <p:cNvSpPr/>
          <p:nvPr/>
        </p:nvSpPr>
        <p:spPr>
          <a:xfrm>
            <a:off x="2237448" y="2334173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6"/>
          <p:cNvSpPr/>
          <p:nvPr/>
        </p:nvSpPr>
        <p:spPr>
          <a:xfrm>
            <a:off x="2237448" y="2418993"/>
            <a:ext cx="14" cy="411034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"/>
          <p:cNvSpPr/>
          <p:nvPr/>
        </p:nvSpPr>
        <p:spPr>
          <a:xfrm>
            <a:off x="2237448" y="2857429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2166320" y="2837592"/>
            <a:ext cx="119697" cy="102639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3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514" name="Google Shape;514;p36"/>
            <p:cNvSpPr/>
            <p:nvPr/>
          </p:nvSpPr>
          <p:spPr>
            <a:xfrm>
              <a:off x="3040350" y="2164475"/>
              <a:ext cx="1607250" cy="831275"/>
            </a:xfrm>
            <a:custGeom>
              <a:rect b="b" l="l" r="r" t="t"/>
              <a:pathLst>
                <a:path extrusionOk="0" h="33251" w="6429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3073300" y="1113200"/>
              <a:ext cx="1671650" cy="924525"/>
            </a:xfrm>
            <a:custGeom>
              <a:rect b="b" l="l" r="r" t="t"/>
              <a:pathLst>
                <a:path extrusionOk="0" h="36981" w="66866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516" name="Google Shape;516;p3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517" name="Google Shape;517;p36"/>
            <p:cNvSpPr/>
            <p:nvPr/>
          </p:nvSpPr>
          <p:spPr>
            <a:xfrm>
              <a:off x="462200" y="890525"/>
              <a:ext cx="1573675" cy="1561250"/>
            </a:xfrm>
            <a:custGeom>
              <a:rect b="b" l="l" r="r" t="t"/>
              <a:pathLst>
                <a:path extrusionOk="0" h="62450" w="62947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1198700" y="569000"/>
              <a:ext cx="1165150" cy="1158700"/>
            </a:xfrm>
            <a:custGeom>
              <a:rect b="b" l="l" r="r" t="t"/>
              <a:pathLst>
                <a:path extrusionOk="0" h="46348" w="46606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1307825" y="1322925"/>
              <a:ext cx="159450" cy="146850"/>
            </a:xfrm>
            <a:custGeom>
              <a:rect b="b" l="l" r="r" t="t"/>
              <a:pathLst>
                <a:path extrusionOk="0" h="5874" w="6378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701000" y="1507650"/>
              <a:ext cx="373300" cy="440175"/>
            </a:xfrm>
            <a:custGeom>
              <a:rect b="b" l="l" r="r" t="t"/>
              <a:pathLst>
                <a:path extrusionOk="0" h="17607" w="14932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3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522" name="Google Shape;522;p36"/>
            <p:cNvSpPr/>
            <p:nvPr/>
          </p:nvSpPr>
          <p:spPr>
            <a:xfrm>
              <a:off x="4991125" y="3057800"/>
              <a:ext cx="1890225" cy="1261625"/>
            </a:xfrm>
            <a:custGeom>
              <a:rect b="b" l="l" r="r" t="t"/>
              <a:pathLst>
                <a:path extrusionOk="0" h="50465" w="75609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5188800" y="2813650"/>
              <a:ext cx="1298100" cy="133575"/>
            </a:xfrm>
            <a:custGeom>
              <a:rect b="b" l="l" r="r" t="t"/>
              <a:pathLst>
                <a:path extrusionOk="0" h="5343" w="51924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56156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58518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3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527" name="Google Shape;527;p36"/>
            <p:cNvSpPr/>
            <p:nvPr/>
          </p:nvSpPr>
          <p:spPr>
            <a:xfrm>
              <a:off x="5367350" y="1455300"/>
              <a:ext cx="290050" cy="110325"/>
            </a:xfrm>
            <a:custGeom>
              <a:rect b="b" l="l" r="r" t="t"/>
              <a:pathLst>
                <a:path extrusionOk="0" h="4413" w="11602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5367350" y="1234675"/>
              <a:ext cx="1661950" cy="276525"/>
            </a:xfrm>
            <a:custGeom>
              <a:rect b="b" l="l" r="r" t="t"/>
              <a:pathLst>
                <a:path extrusionOk="0" h="11061" w="66478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5249675" y="1675900"/>
              <a:ext cx="1897275" cy="444775"/>
            </a:xfrm>
            <a:custGeom>
              <a:rect b="b" l="l" r="r" t="t"/>
              <a:pathLst>
                <a:path extrusionOk="0" h="17791" w="75891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5856800" y="1455300"/>
              <a:ext cx="1172500" cy="276525"/>
            </a:xfrm>
            <a:custGeom>
              <a:rect b="b" l="l" r="r" t="t"/>
              <a:pathLst>
                <a:path extrusionOk="0" h="11061" w="4690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5253500" y="238125"/>
              <a:ext cx="1889625" cy="886275"/>
            </a:xfrm>
            <a:custGeom>
              <a:rect b="b" l="l" r="r" t="t"/>
              <a:pathLst>
                <a:path extrusionOk="0" h="35451" w="75585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3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533" name="Google Shape;533;p36"/>
            <p:cNvSpPr/>
            <p:nvPr/>
          </p:nvSpPr>
          <p:spPr>
            <a:xfrm>
              <a:off x="2716200" y="3639925"/>
              <a:ext cx="628925" cy="694500"/>
            </a:xfrm>
            <a:custGeom>
              <a:rect b="b" l="l" r="r" t="t"/>
              <a:pathLst>
                <a:path extrusionOk="0" h="27780" w="25157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3326275" y="3795950"/>
              <a:ext cx="282400" cy="286975"/>
            </a:xfrm>
            <a:custGeom>
              <a:rect b="b" l="l" r="r" t="t"/>
              <a:pathLst>
                <a:path extrusionOk="0" h="11479" w="11296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3696600" y="3760800"/>
              <a:ext cx="318000" cy="258600"/>
            </a:xfrm>
            <a:custGeom>
              <a:rect b="b" l="l" r="r" t="t"/>
              <a:pathLst>
                <a:path extrusionOk="0" h="10344" w="1272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3980450" y="3991375"/>
              <a:ext cx="455350" cy="343050"/>
            </a:xfrm>
            <a:custGeom>
              <a:rect b="b" l="l" r="r" t="t"/>
              <a:pathLst>
                <a:path extrusionOk="0" h="13722" w="18214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3385675" y="4059600"/>
              <a:ext cx="602150" cy="274825"/>
            </a:xfrm>
            <a:custGeom>
              <a:rect b="b" l="l" r="r" t="t"/>
              <a:pathLst>
                <a:path extrusionOk="0" h="10993" w="24086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2705900" y="4710325"/>
              <a:ext cx="1774625" cy="756850"/>
            </a:xfrm>
            <a:custGeom>
              <a:rect b="b" l="l" r="r" t="t"/>
              <a:pathLst>
                <a:path extrusionOk="0" h="30274" w="70985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2652075" y="4447650"/>
              <a:ext cx="1882575" cy="149450"/>
            </a:xfrm>
            <a:custGeom>
              <a:rect b="b" l="l" r="r" t="t"/>
              <a:pathLst>
                <a:path extrusionOk="0" h="5978" w="75303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325"/>
            <a:ext cx="9144003" cy="504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52" name="Google Shape;552;p38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Does anyone have any question?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</a:t>
            </a:r>
            <a:r>
              <a:rPr lang="en" sz="1000">
                <a:uFill>
                  <a:noFill/>
                </a:uFill>
                <a:hlinkClick r:id="rId3"/>
              </a:rPr>
              <a:t>@</a:t>
            </a:r>
            <a:r>
              <a:rPr lang="en">
                <a:uFill>
                  <a:noFill/>
                </a:uFill>
                <a:hlinkClick r:id="rId4"/>
              </a:rPr>
              <a:t>k-clothing</a:t>
            </a:r>
            <a:r>
              <a:rPr lang="en" sz="1000">
                <a:uFill>
                  <a:noFill/>
                </a:uFill>
                <a:hlinkClick r:id="rId5"/>
              </a:rPr>
              <a:t>.com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+91 620 421 838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k-clothing</a:t>
            </a:r>
            <a:r>
              <a:rPr lang="en" sz="1000"/>
              <a:t>.com</a:t>
            </a:r>
            <a:endParaRPr sz="1000"/>
          </a:p>
        </p:txBody>
      </p:sp>
      <p:grpSp>
        <p:nvGrpSpPr>
          <p:cNvPr id="553" name="Google Shape;553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554" name="Google Shape;554;p38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38"/>
          <p:cNvGrpSpPr/>
          <p:nvPr/>
        </p:nvGrpSpPr>
        <p:grpSpPr>
          <a:xfrm>
            <a:off x="4077226" y="3526070"/>
            <a:ext cx="137636" cy="137629"/>
            <a:chOff x="266768" y="1721375"/>
            <a:chExt cx="397907" cy="397887"/>
          </a:xfrm>
        </p:grpSpPr>
        <p:sp>
          <p:nvSpPr>
            <p:cNvPr id="695" name="Google Shape;695;p3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38"/>
          <p:cNvGrpSpPr/>
          <p:nvPr/>
        </p:nvGrpSpPr>
        <p:grpSpPr>
          <a:xfrm>
            <a:off x="4268945" y="3526070"/>
            <a:ext cx="137622" cy="137629"/>
            <a:chOff x="864491" y="1723250"/>
            <a:chExt cx="397866" cy="397887"/>
          </a:xfrm>
        </p:grpSpPr>
        <p:sp>
          <p:nvSpPr>
            <p:cNvPr id="698" name="Google Shape;698;p3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38"/>
          <p:cNvSpPr/>
          <p:nvPr/>
        </p:nvSpPr>
        <p:spPr>
          <a:xfrm>
            <a:off x="4460678" y="3526139"/>
            <a:ext cx="168752" cy="13763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325" y="1231725"/>
            <a:ext cx="2680025" cy="26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